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61" r:id="rId4"/>
    <p:sldId id="258" r:id="rId5"/>
    <p:sldId id="262" r:id="rId6"/>
    <p:sldId id="259" r:id="rId7"/>
    <p:sldId id="264" r:id="rId8"/>
    <p:sldId id="263" r:id="rId9"/>
    <p:sldId id="260" r:id="rId1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74" d="100"/>
          <a:sy n="74" d="100"/>
        </p:scale>
        <p:origin x="72" y="4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l-PL"/>
              <a:t>Kliknij, aby edytować styl wzorca podtytułu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4/16/2020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4/16/2020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4/16/2020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4/16/2020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4/16/2020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pl-PL"/>
              <a:t>Kliknij ikonę, aby dodać obraz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4/16/2020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ytuł i po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ferta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rta naz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pl-PL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4/16/2020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rta nazwy cytat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pl-PL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4/16/2020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rawda lub fał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pl-PL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4/16/2020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4/16/2020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58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2">
                <a:tint val="90000"/>
                <a:satMod val="92000"/>
                <a:lumMod val="12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az 3">
            <a:extLst>
              <a:ext uri="{FF2B5EF4-FFF2-40B4-BE49-F238E27FC236}">
                <a16:creationId xmlns:a16="http://schemas.microsoft.com/office/drawing/2014/main" id="{1E55B162-E289-4AA1-8C22-7C836909C05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62250" y="847725"/>
            <a:ext cx="8410575" cy="5886450"/>
          </a:xfrm>
          <a:prstGeom prst="rect">
            <a:avLst/>
          </a:prstGeom>
          <a:effectLst>
            <a:reflection blurRad="127000" endPos="65000" dist="50800" dir="5400000" sy="-100000" algn="bl" rotWithShape="0"/>
            <a:softEdge rad="571500"/>
          </a:effectLst>
        </p:spPr>
      </p:pic>
      <p:sp>
        <p:nvSpPr>
          <p:cNvPr id="2" name="Tytuł 1">
            <a:extLst>
              <a:ext uri="{FF2B5EF4-FFF2-40B4-BE49-F238E27FC236}">
                <a16:creationId xmlns:a16="http://schemas.microsoft.com/office/drawing/2014/main" id="{8515A31B-9B68-479E-BED6-2FD1CB2522A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 flipV="1">
            <a:off x="1019175" y="2327564"/>
            <a:ext cx="123825" cy="148504"/>
          </a:xfrm>
        </p:spPr>
        <p:txBody>
          <a:bodyPr>
            <a:normAutofit fontScale="90000"/>
          </a:bodyPr>
          <a:lstStyle/>
          <a:p>
            <a:endParaRPr lang="pl-PL" dirty="0"/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D76047E1-55F7-4A15-AC43-6E905192447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 flipV="1">
            <a:off x="2589213" y="3834246"/>
            <a:ext cx="173037" cy="943134"/>
          </a:xfrm>
        </p:spPr>
        <p:txBody>
          <a:bodyPr/>
          <a:lstStyle/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901904483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25940">
              <a:schemeClr val="bg2">
                <a:tint val="90000"/>
                <a:satMod val="92000"/>
                <a:lumMod val="120000"/>
              </a:schemeClr>
            </a:gs>
            <a:gs pos="100000">
              <a:schemeClr val="bg2">
                <a:tint val="90000"/>
                <a:satMod val="92000"/>
                <a:lumMod val="120000"/>
              </a:schemeClr>
            </a:gs>
            <a:gs pos="59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az 1">
            <a:extLst>
              <a:ext uri="{FF2B5EF4-FFF2-40B4-BE49-F238E27FC236}">
                <a16:creationId xmlns:a16="http://schemas.microsoft.com/office/drawing/2014/main" id="{8A861D74-0327-4360-9168-04AB5B292C0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76946" y="567339"/>
            <a:ext cx="8593282" cy="6066858"/>
          </a:xfrm>
          <a:prstGeom prst="rect">
            <a:avLst/>
          </a:prstGeom>
          <a:effectLst>
            <a:outerShdw dist="50800" sx="1000" sy="1000" algn="ctr" rotWithShape="0">
              <a:srgbClr val="000000"/>
            </a:outerShdw>
            <a:reflection stA="52000" endPos="65000" dist="12700" dir="5400000" sy="-100000" algn="bl" rotWithShape="0"/>
            <a:softEdge rad="317500"/>
          </a:effectLst>
        </p:spPr>
      </p:pic>
    </p:spTree>
    <p:extLst>
      <p:ext uri="{BB962C8B-B14F-4D97-AF65-F5344CB8AC3E}">
        <p14:creationId xmlns:p14="http://schemas.microsoft.com/office/powerpoint/2010/main" val="246803095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0000"/>
                <a:satMod val="92000"/>
                <a:lumMod val="120000"/>
                <a:alpha val="97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az 1">
            <a:extLst>
              <a:ext uri="{FF2B5EF4-FFF2-40B4-BE49-F238E27FC236}">
                <a16:creationId xmlns:a16="http://schemas.microsoft.com/office/drawing/2014/main" id="{94458075-44E3-49A5-9135-53DD146E8B5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5491" y="573231"/>
            <a:ext cx="7259781" cy="6056168"/>
          </a:xfrm>
          <a:prstGeom prst="rect">
            <a:avLst/>
          </a:prstGeom>
          <a:effectLst>
            <a:outerShdw blurRad="1054100" dist="50800" dir="5400000" algn="ctr" rotWithShape="0">
              <a:schemeClr val="accent4">
                <a:lumMod val="75000"/>
              </a:schemeClr>
            </a:outerShdw>
          </a:effectLst>
        </p:spPr>
      </p:pic>
    </p:spTree>
    <p:extLst>
      <p:ext uri="{BB962C8B-B14F-4D97-AF65-F5344CB8AC3E}">
        <p14:creationId xmlns:p14="http://schemas.microsoft.com/office/powerpoint/2010/main" val="387435899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az 1">
            <a:extLst>
              <a:ext uri="{FF2B5EF4-FFF2-40B4-BE49-F238E27FC236}">
                <a16:creationId xmlns:a16="http://schemas.microsoft.com/office/drawing/2014/main" id="{38160EC2-9F42-4EA6-8588-A85513CB436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91665" y="176645"/>
            <a:ext cx="7778462" cy="6504709"/>
          </a:xfrm>
          <a:prstGeom prst="rect">
            <a:avLst/>
          </a:prstGeom>
          <a:gradFill flip="none" rotWithShape="1">
            <a:gsLst>
              <a:gs pos="15000">
                <a:schemeClr val="accent5">
                  <a:lumMod val="0"/>
                  <a:lumOff val="100000"/>
                </a:schemeClr>
              </a:gs>
              <a:gs pos="35000">
                <a:schemeClr val="accent5">
                  <a:lumMod val="0"/>
                  <a:lumOff val="100000"/>
                </a:schemeClr>
              </a:gs>
              <a:gs pos="100000">
                <a:schemeClr val="accent5">
                  <a:lumMod val="100000"/>
                </a:schemeClr>
              </a:gs>
            </a:gsLst>
            <a:path path="circle">
              <a:fillToRect l="50000" t="-80000" r="50000" b="180000"/>
            </a:path>
            <a:tileRect/>
          </a:gradFill>
          <a:effectLst>
            <a:outerShdw blurRad="1270000" dist="50800" dir="5400000" algn="ctr" rotWithShape="0">
              <a:srgbClr val="000000">
                <a:alpha val="43137"/>
              </a:srgbClr>
            </a:outerShdw>
            <a:reflection blurRad="1003300" stA="45000" endPos="65000" dist="38100" dir="5400000" sy="-100000" algn="bl" rotWithShape="0"/>
            <a:softEdge rad="203200"/>
          </a:effectLst>
        </p:spPr>
      </p:pic>
    </p:spTree>
    <p:extLst>
      <p:ext uri="{BB962C8B-B14F-4D97-AF65-F5344CB8AC3E}">
        <p14:creationId xmlns:p14="http://schemas.microsoft.com/office/powerpoint/2010/main" val="356679247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2">
                <a:tint val="90000"/>
                <a:satMod val="92000"/>
                <a:lumMod val="12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az 1">
            <a:extLst>
              <a:ext uri="{FF2B5EF4-FFF2-40B4-BE49-F238E27FC236}">
                <a16:creationId xmlns:a16="http://schemas.microsoft.com/office/drawing/2014/main" id="{F7DDCAE6-9CC7-4306-8ECA-BFC7DA12B0F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70055" y="959643"/>
            <a:ext cx="7797967" cy="4938713"/>
          </a:xfrm>
          <a:prstGeom prst="rect">
            <a:avLst/>
          </a:prstGeom>
          <a:effectLst>
            <a:outerShdw blurRad="1028700" dist="50800" dir="5400000" algn="ctr" rotWithShape="0">
              <a:schemeClr val="accent5">
                <a:lumMod val="75000"/>
              </a:schemeClr>
            </a:outerShdw>
            <a:softEdge rad="317500"/>
          </a:effectLst>
        </p:spPr>
      </p:pic>
    </p:spTree>
    <p:extLst>
      <p:ext uri="{BB962C8B-B14F-4D97-AF65-F5344CB8AC3E}">
        <p14:creationId xmlns:p14="http://schemas.microsoft.com/office/powerpoint/2010/main" val="19271287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az 1">
            <a:extLst>
              <a:ext uri="{FF2B5EF4-FFF2-40B4-BE49-F238E27FC236}">
                <a16:creationId xmlns:a16="http://schemas.microsoft.com/office/drawing/2014/main" id="{B3D077A3-8F59-4EB2-820C-7D4898986488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7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86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809999" y="571067"/>
            <a:ext cx="6040583" cy="5977660"/>
          </a:xfrm>
          <a:prstGeom prst="rect">
            <a:avLst/>
          </a:prstGeom>
          <a:noFill/>
          <a:effectLst>
            <a:outerShdw blurRad="1104900" dist="571500" dir="2400000" algn="ctr" rotWithShape="0">
              <a:schemeClr val="accent4">
                <a:lumMod val="75000"/>
                <a:alpha val="88000"/>
              </a:schemeClr>
            </a:outerShdw>
            <a:reflection blurRad="88900" endPos="13000" dist="50800" dir="5400000" sy="-100000" algn="bl" rotWithShape="0"/>
          </a:effectLst>
          <a:scene3d>
            <a:camera prst="orthographicFront"/>
            <a:lightRig rig="threePt" dir="t"/>
          </a:scene3d>
          <a:sp3d extrusionH="146050" contourW="139700">
            <a:contourClr>
              <a:schemeClr val="accent4">
                <a:lumMod val="60000"/>
                <a:lumOff val="40000"/>
              </a:schemeClr>
            </a:contourClr>
          </a:sp3d>
        </p:spPr>
      </p:pic>
    </p:spTree>
    <p:extLst>
      <p:ext uri="{BB962C8B-B14F-4D97-AF65-F5344CB8AC3E}">
        <p14:creationId xmlns:p14="http://schemas.microsoft.com/office/powerpoint/2010/main" val="321396818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az 1">
            <a:extLst>
              <a:ext uri="{FF2B5EF4-FFF2-40B4-BE49-F238E27FC236}">
                <a16:creationId xmlns:a16="http://schemas.microsoft.com/office/drawing/2014/main" id="{B4A4082A-0029-4D42-AB98-3336DA58A9C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98556" y="1193223"/>
            <a:ext cx="8467725" cy="4762500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  <p:extLst>
      <p:ext uri="{BB962C8B-B14F-4D97-AF65-F5344CB8AC3E}">
        <p14:creationId xmlns:p14="http://schemas.microsoft.com/office/powerpoint/2010/main" val="325689486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az 1">
            <a:extLst>
              <a:ext uri="{FF2B5EF4-FFF2-40B4-BE49-F238E27FC236}">
                <a16:creationId xmlns:a16="http://schemas.microsoft.com/office/drawing/2014/main" id="{4B071A34-0253-423D-9FA2-80645F99B6C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95155" y="493960"/>
            <a:ext cx="7980217" cy="5870079"/>
          </a:xfrm>
          <a:prstGeom prst="rect">
            <a:avLst/>
          </a:prstGeom>
          <a:ln>
            <a:noFill/>
          </a:ln>
          <a:effectLst>
            <a:glow rad="101600">
              <a:schemeClr val="accent4">
                <a:satMod val="175000"/>
                <a:alpha val="40000"/>
              </a:schemeClr>
            </a:glow>
            <a:softEdge rad="635000"/>
          </a:effectLst>
        </p:spPr>
      </p:pic>
    </p:spTree>
    <p:extLst>
      <p:ext uri="{BB962C8B-B14F-4D97-AF65-F5344CB8AC3E}">
        <p14:creationId xmlns:p14="http://schemas.microsoft.com/office/powerpoint/2010/main" val="5462222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az 1">
            <a:extLst>
              <a:ext uri="{FF2B5EF4-FFF2-40B4-BE49-F238E27FC236}">
                <a16:creationId xmlns:a16="http://schemas.microsoft.com/office/drawing/2014/main" id="{AF769645-31B5-428A-B550-B7F88D9472F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70563" y="1161183"/>
            <a:ext cx="6754092" cy="506556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1828510804"/>
      </p:ext>
    </p:extLst>
  </p:cSld>
  <p:clrMapOvr>
    <a:masterClrMapping/>
  </p:clrMapOvr>
</p:sld>
</file>

<file path=ppt/theme/theme1.xml><?xml version="1.0" encoding="utf-8"?>
<a:theme xmlns:a="http://schemas.openxmlformats.org/drawingml/2006/main" name="Smuga">
  <a:themeElements>
    <a:clrScheme name="Wisp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Wisp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49</TotalTime>
  <Words>0</Words>
  <Application>Microsoft Office PowerPoint</Application>
  <PresentationFormat>Panoramiczny</PresentationFormat>
  <Paragraphs>0</Paragraphs>
  <Slides>9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3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9</vt:i4>
      </vt:variant>
    </vt:vector>
  </HeadingPairs>
  <TitlesOfParts>
    <vt:vector size="13" baseType="lpstr">
      <vt:lpstr>Arial</vt:lpstr>
      <vt:lpstr>Century Gothic</vt:lpstr>
      <vt:lpstr>Wingdings 3</vt:lpstr>
      <vt:lpstr>Smuga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Prezentacja programu PowerPoint</dc:title>
  <dc:creator>MAGDA CISŁO</dc:creator>
  <cp:lastModifiedBy>MAGDA CISŁO</cp:lastModifiedBy>
  <cp:revision>6</cp:revision>
  <dcterms:created xsi:type="dcterms:W3CDTF">2020-04-16T06:24:38Z</dcterms:created>
  <dcterms:modified xsi:type="dcterms:W3CDTF">2020-04-16T07:13:54Z</dcterms:modified>
</cp:coreProperties>
</file>